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389564-8266-498E-9EAF-45742BC87826}" v="2" dt="2025-10-05T03:45:55.3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5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D6A38ECA-CFFF-4F81-A50A-FF406F190B2A}"/>
    <pc:docChg chg="undo custSel modSld modHandout">
      <pc:chgData name="Stan Cox" userId="9376f276357bfffd" providerId="LiveId" clId="{D6A38ECA-CFFF-4F81-A50A-FF406F190B2A}" dt="2025-10-05T03:45:55.318" v="117"/>
      <pc:docMkLst>
        <pc:docMk/>
      </pc:docMkLst>
      <pc:sldChg chg="addSp delSp mod addAnim delAnim modAnim">
        <pc:chgData name="Stan Cox" userId="9376f276357bfffd" providerId="LiveId" clId="{D6A38ECA-CFFF-4F81-A50A-FF406F190B2A}" dt="2025-10-05T03:45:55.318" v="117"/>
        <pc:sldMkLst>
          <pc:docMk/>
          <pc:sldMk cId="1910115923" sldId="262"/>
        </pc:sldMkLst>
        <pc:spChg chg="add del">
          <ac:chgData name="Stan Cox" userId="9376f276357bfffd" providerId="LiveId" clId="{D6A38ECA-CFFF-4F81-A50A-FF406F190B2A}" dt="2025-10-05T03:45:55.318" v="117"/>
          <ac:spMkLst>
            <pc:docMk/>
            <pc:sldMk cId="1910115923" sldId="262"/>
            <ac:spMk id="8" creationId="{5E4A570B-0E6A-58C5-E552-1E1390353BF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F81ACC-5990-FC4D-1019-6CD4F231E0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r>
              <a:rPr lang="en-US" sz="2000" dirty="0">
                <a:latin typeface="Impact" panose="020B0806030902050204" pitchFamily="34" charset="0"/>
              </a:rPr>
              <a:t>Sanctification and Drugs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B18782-92B7-4A8C-2F80-7C1EE3F82B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r>
              <a:rPr lang="en-US" dirty="0"/>
              <a:t>October 5, 2025 @ 11am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3726DD-0D75-F2E6-2DA1-00802EDE5B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209DD7-CC4D-9018-77DF-17C31FFDC7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r>
              <a:rPr lang="en-US" dirty="0"/>
              <a:t>soundteaching.org   </a:t>
            </a:r>
          </a:p>
        </p:txBody>
      </p:sp>
    </p:spTree>
    <p:extLst>
      <p:ext uri="{BB962C8B-B14F-4D97-AF65-F5344CB8AC3E}">
        <p14:creationId xmlns:p14="http://schemas.microsoft.com/office/powerpoint/2010/main" val="1519079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65F27-14DF-2E0B-DEEA-D62895BAC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E39D18-266A-43AF-C8D1-FC9F284D36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A4660-5D3C-E465-6E85-E599A7954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DB21-64D1-487D-AB00-BD5A3D59E69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01785-2291-FCFA-74B9-A93FCFE0D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D29D5-5673-B396-B6A2-D001DC429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D2A4-75A3-49E9-A80F-C7D3CD6B2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60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6BA3F-4764-0C83-43FF-F0DCAF0CF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2B2EEE-E29C-19AE-2027-24FEFB673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FD168-7341-AD19-D828-DCF1139F7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DB21-64D1-487D-AB00-BD5A3D59E69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05F86-1997-83AE-3306-37C9FC81A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87B5C-7AC7-4266-E28A-BEC9DB59B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D2A4-75A3-49E9-A80F-C7D3CD6B2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33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8412A6-BA31-4668-35D9-39D3298D42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B7B37C-DF89-E306-3C6E-BB71EB7A1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90634-9668-BCC0-DC6F-5586B4461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DB21-64D1-487D-AB00-BD5A3D59E69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00D3D-0D46-ED83-18DE-69D3B7981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BB218-EAFA-24C9-91C7-7904E6831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D2A4-75A3-49E9-A80F-C7D3CD6B2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91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1E3AB-3FEB-741D-B9B0-290DC3B9E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285E3-59B7-1C3F-4A34-412A84055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869E6-1E94-7811-C421-71E532BDD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DB21-64D1-487D-AB00-BD5A3D59E69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C5B9C-71A2-47A1-1FCF-FAA44C046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C2232-FB9A-A80F-0010-CB7896207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D2A4-75A3-49E9-A80F-C7D3CD6B2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6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609F5-4D1F-AA90-86F2-259AC4510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50E32-00A8-22E0-0674-8FB73545E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6666A-9565-AE1D-9182-6673CAAA0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DB21-64D1-487D-AB00-BD5A3D59E69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8B27A-E1C4-DD9A-598E-5B366D8F6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C407A-BBC6-8EDC-5131-AB5F1845B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D2A4-75A3-49E9-A80F-C7D3CD6B2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6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BE2E9-A2E2-64E4-02DF-CD9EE232C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CF130-68F3-D82E-F957-F20499091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1E25F9-0E08-F129-602B-4452D2CFD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C2D05C-8D42-A2AA-E02D-921BFFFD2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DB21-64D1-487D-AB00-BD5A3D59E69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7FA3B-229D-13B9-4063-D623DB024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B0DF6-DA7A-E37D-E022-66BA5E201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D2A4-75A3-49E9-A80F-C7D3CD6B2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9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214AE-7B3B-F926-D62E-82BBCB5E5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A85EE3-00A3-281C-1AB5-E87A9B829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D60C4F-0EA0-8344-CE5E-264335C76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C5866E-3E94-8B85-339A-4F173C29F4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80AF43-E11C-E8E7-2C41-A53C541178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124839-9C99-FA50-3B7C-353EB1BCB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DB21-64D1-487D-AB00-BD5A3D59E69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E0691F-A330-990C-B4F2-3217E57BD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34D821-8BD9-2088-3774-AAA3790D3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D2A4-75A3-49E9-A80F-C7D3CD6B2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86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1D6BF-EDB1-2E9E-BB1F-C8850371D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C69E35-5970-BA96-116B-F0A114E19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DB21-64D1-487D-AB00-BD5A3D59E69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53C38-7B06-45D2-A41A-BA7A3FC72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4C5B2-8EF3-8CDF-BD6A-0676CA650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D2A4-75A3-49E9-A80F-C7D3CD6B2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4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45C395-011F-769F-5F04-5F3DCB54E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DB21-64D1-487D-AB00-BD5A3D59E69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B7A2C0-B678-7C20-F0FD-BB67783D4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D5933-708D-2ABA-587F-52926815D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D2A4-75A3-49E9-A80F-C7D3CD6B2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60EE9-6DB1-E424-7407-E42943E4D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9C4D3-FFBC-7EA4-6A1C-063395826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C26486-4BC2-9600-0DFB-05F663F71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91B83B-01A8-9C9B-D6DF-B5F92F902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DB21-64D1-487D-AB00-BD5A3D59E69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F260FF-E09E-E8A1-6905-7741CB0B8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80C8F3-F848-9ABA-CDED-06758F66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D2A4-75A3-49E9-A80F-C7D3CD6B2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8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F8EFA-D984-1D79-E507-8B589AA2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E3BEFD-1360-827F-B97D-73F1D1E1E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2C73E0-BB27-1096-9E01-BCB2BE760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40DE1-F536-0D94-5E94-926B60A01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DB21-64D1-487D-AB00-BD5A3D59E69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15D830-39C4-423B-7066-268B4E41C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E75950-793B-2C64-EF0E-3A21724AB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4D2A4-75A3-49E9-A80F-C7D3CD6B2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8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CB1B76-114D-715C-5822-2844036AF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E449D-D043-6E56-98C1-4E46724E6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7E879-0F3D-7B35-08D0-98A790216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86DB21-64D1-487D-AB00-BD5A3D59E69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EFAAB-31AC-6407-A3E1-1DF7C318F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726B0-BD33-C806-752C-EE6134D49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54D2A4-75A3-49E9-A80F-C7D3CD6B2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9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lass of alcohol and a few pills&#10;&#10;AI-generated content may be incorrect.">
            <a:extLst>
              <a:ext uri="{FF2B5EF4-FFF2-40B4-BE49-F238E27FC236}">
                <a16:creationId xmlns:a16="http://schemas.microsoft.com/office/drawing/2014/main" id="{DEFAD4F8-955B-8901-40B4-88F4B96FC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68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45132-5B24-D9EB-630D-D97FB1AA7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CB91DB70-5F53-09EF-E310-7F787F3A6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4B0FDE-3EDE-B30D-715F-00B3D7A7F5C6}"/>
              </a:ext>
            </a:extLst>
          </p:cNvPr>
          <p:cNvSpPr/>
          <p:nvPr/>
        </p:nvSpPr>
        <p:spPr>
          <a:xfrm>
            <a:off x="2685327" y="2696901"/>
            <a:ext cx="4803493" cy="2002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7CB2B3-95C9-4624-5711-649F99F49734}"/>
              </a:ext>
            </a:extLst>
          </p:cNvPr>
          <p:cNvSpPr/>
          <p:nvPr/>
        </p:nvSpPr>
        <p:spPr>
          <a:xfrm>
            <a:off x="2837727" y="4699322"/>
            <a:ext cx="4651093" cy="2002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8FA8DD-D68D-915A-FDA3-10B16009368C}"/>
              </a:ext>
            </a:extLst>
          </p:cNvPr>
          <p:cNvSpPr/>
          <p:nvPr/>
        </p:nvSpPr>
        <p:spPr>
          <a:xfrm>
            <a:off x="7976887" y="2143245"/>
            <a:ext cx="4107084" cy="1884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DD596B-0625-DE97-4029-CBC4CCFB486D}"/>
              </a:ext>
            </a:extLst>
          </p:cNvPr>
          <p:cNvSpPr/>
          <p:nvPr/>
        </p:nvSpPr>
        <p:spPr>
          <a:xfrm>
            <a:off x="2685327" y="1426579"/>
            <a:ext cx="4803493" cy="1114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EF366F-517C-4A6C-3837-1D3BAD0083D1}"/>
              </a:ext>
            </a:extLst>
          </p:cNvPr>
          <p:cNvSpPr/>
          <p:nvPr/>
        </p:nvSpPr>
        <p:spPr>
          <a:xfrm>
            <a:off x="7976887" y="4254660"/>
            <a:ext cx="4107084" cy="2447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16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97D76-6357-4956-702F-612B4792B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white text&#10;&#10;AI-generated content may be incorrect.">
            <a:extLst>
              <a:ext uri="{FF2B5EF4-FFF2-40B4-BE49-F238E27FC236}">
                <a16:creationId xmlns:a16="http://schemas.microsoft.com/office/drawing/2014/main" id="{07C63DE8-D96E-0D59-86D8-19C070B7E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58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5AC2B-22BE-ABA8-A6F9-EE37B7867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01C001A1-3BC4-D118-E68B-2CF32DDFF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9AB283-E654-9D9C-9D7A-365C4EE9B2E3}"/>
              </a:ext>
            </a:extLst>
          </p:cNvPr>
          <p:cNvSpPr/>
          <p:nvPr/>
        </p:nvSpPr>
        <p:spPr>
          <a:xfrm>
            <a:off x="2685327" y="2696901"/>
            <a:ext cx="4803493" cy="2002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495745-058B-9393-F91A-7131DA6E8316}"/>
              </a:ext>
            </a:extLst>
          </p:cNvPr>
          <p:cNvSpPr/>
          <p:nvPr/>
        </p:nvSpPr>
        <p:spPr>
          <a:xfrm>
            <a:off x="2837727" y="4699322"/>
            <a:ext cx="4651093" cy="2002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79F3B4-2A71-FC51-9340-EEDE7C0ED792}"/>
              </a:ext>
            </a:extLst>
          </p:cNvPr>
          <p:cNvSpPr/>
          <p:nvPr/>
        </p:nvSpPr>
        <p:spPr>
          <a:xfrm>
            <a:off x="7976887" y="2143245"/>
            <a:ext cx="4107084" cy="1884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295FF4-54B3-7C3F-A4CC-106AED4DDC11}"/>
              </a:ext>
            </a:extLst>
          </p:cNvPr>
          <p:cNvSpPr/>
          <p:nvPr/>
        </p:nvSpPr>
        <p:spPr>
          <a:xfrm>
            <a:off x="7976887" y="4254660"/>
            <a:ext cx="4107084" cy="2447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2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2844A-7EF1-3040-92F5-E11526AF5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ext&#10;&#10;AI-generated content may be incorrect.">
            <a:extLst>
              <a:ext uri="{FF2B5EF4-FFF2-40B4-BE49-F238E27FC236}">
                <a16:creationId xmlns:a16="http://schemas.microsoft.com/office/drawing/2014/main" id="{E5BA3D72-EAB7-0321-E8C1-874E8DB22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20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C0CB6-69A2-73F3-DD87-BB34E044F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05AF881F-E3AB-972D-2A1B-D51615983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E4A570B-0E6A-58C5-E552-1E1390353BF7}"/>
              </a:ext>
            </a:extLst>
          </p:cNvPr>
          <p:cNvSpPr/>
          <p:nvPr/>
        </p:nvSpPr>
        <p:spPr>
          <a:xfrm>
            <a:off x="7976887" y="4254660"/>
            <a:ext cx="4107084" cy="2447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15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468D3-5007-F35D-683A-EA4752731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a pink shirt&#10;&#10;AI-generated content may be incorrect.">
            <a:extLst>
              <a:ext uri="{FF2B5EF4-FFF2-40B4-BE49-F238E27FC236}">
                <a16:creationId xmlns:a16="http://schemas.microsoft.com/office/drawing/2014/main" id="{2D505FEC-E203-0913-8EB7-93DBDEEC2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04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cp:lastPrinted>2025-10-05T03:45:38Z</cp:lastPrinted>
  <dcterms:created xsi:type="dcterms:W3CDTF">2025-10-05T03:32:26Z</dcterms:created>
  <dcterms:modified xsi:type="dcterms:W3CDTF">2025-10-05T03:45:58Z</dcterms:modified>
</cp:coreProperties>
</file>